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3" r:id="rId1"/>
  </p:sldMasterIdLst>
  <p:notesMasterIdLst>
    <p:notesMasterId r:id="rId12"/>
  </p:notesMasterIdLst>
  <p:sldIdLst>
    <p:sldId id="256" r:id="rId2"/>
    <p:sldId id="274" r:id="rId3"/>
    <p:sldId id="258" r:id="rId4"/>
    <p:sldId id="259" r:id="rId5"/>
    <p:sldId id="266" r:id="rId6"/>
    <p:sldId id="261" r:id="rId7"/>
    <p:sldId id="262" r:id="rId8"/>
    <p:sldId id="257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7427" autoAdjust="0"/>
  </p:normalViewPr>
  <p:slideViewPr>
    <p:cSldViewPr snapToGrid="0">
      <p:cViewPr varScale="1">
        <p:scale>
          <a:sx n="100" d="100"/>
          <a:sy n="100" d="100"/>
        </p:scale>
        <p:origin x="990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6FF30-EFD7-4437-901C-DE7AE577CC7B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91835-90FF-41E4-AF94-16E4E0C00F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239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Assignment</a:t>
            </a:r>
          </a:p>
          <a:p>
            <a:pPr marL="457200" marR="0" lvl="0" indent="-474344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ahoma"/>
              <a:buAutoNum type="arabicPeriod"/>
            </a:pPr>
            <a:r>
              <a:rPr lang="en-US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2D Game</a:t>
            </a:r>
          </a:p>
          <a:p>
            <a:pPr marL="457200" marR="0" lvl="0" indent="-474344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ahoma"/>
              <a:buAutoNum type="arabicPeriod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Main control mechanic is </a:t>
            </a:r>
            <a:r>
              <a:rPr lang="en-US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 simple tap</a:t>
            </a:r>
          </a:p>
          <a:p>
            <a:pPr marL="457200" marR="0" lvl="0" indent="-474344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ahoma"/>
              <a:buAutoNum type="arabicPeriod"/>
            </a:pPr>
            <a:r>
              <a:rPr lang="en-US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Multiplayer </a:t>
            </a: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– by taking turns</a:t>
            </a:r>
          </a:p>
          <a:p>
            <a:pPr marL="457200" marR="0" lvl="0" indent="-474344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ahoma"/>
              <a:buAutoNum type="arabicPeriod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On a single device </a:t>
            </a:r>
          </a:p>
          <a:p>
            <a:pPr marL="457200" marR="0" lvl="0" indent="-474344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ahoma"/>
              <a:buAutoNum type="arabicPeriod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Symmetric</a:t>
            </a:r>
          </a:p>
          <a:p>
            <a:pPr marL="457200" marR="0" lvl="0" indent="-474344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Tahoma"/>
              <a:buAutoNum type="arabicPeriod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Simple and intuitive rules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Tahoma"/>
              <a:buNone/>
            </a:pPr>
            <a:endParaRPr lang="en-US" sz="120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Tahoma"/>
              <a:buNone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 gameplay experience should be </a:t>
            </a:r>
          </a:p>
          <a:p>
            <a:pPr marL="228600" marR="0" lvl="0" indent="-22860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+mj-lt"/>
              <a:buAutoNum type="arabicPeriod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Engaging</a:t>
            </a:r>
          </a:p>
          <a:p>
            <a:pPr marL="228600" marR="0" lvl="0" indent="-22860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+mj-lt"/>
              <a:buAutoNum type="arabicPeriod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Focused</a:t>
            </a:r>
          </a:p>
          <a:p>
            <a:pPr marL="228600" marR="0" lvl="0" indent="-22860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+mj-lt"/>
              <a:buAutoNum type="arabicPeriod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Polished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+mj-lt"/>
              <a:buNone/>
            </a:pPr>
            <a:endParaRPr lang="en-US" sz="120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+mj-lt"/>
              <a:buNone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Why mobile?</a:t>
            </a:r>
          </a:p>
          <a:p>
            <a:pPr marL="228600" marR="0" lvl="0" indent="-22860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+mj-lt"/>
              <a:buAutoNum type="arabicPeriod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Growing at a phenomenal pace</a:t>
            </a:r>
          </a:p>
          <a:p>
            <a:pPr marL="228600" marR="0" lvl="0" indent="-22860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+mj-lt"/>
              <a:buAutoNum type="arabicPeriod"/>
            </a:pPr>
            <a:endParaRPr lang="en-US" sz="120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360"/>
              </a:spcBef>
              <a:buClr>
                <a:srgbClr val="FF0000"/>
              </a:buClr>
              <a:buSzPts val="1800"/>
              <a:buFont typeface="+mj-lt"/>
              <a:buNone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Why tap?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Tahoma"/>
              <a:buChar char="•"/>
            </a:pPr>
            <a:r>
              <a:rPr lang="en-US" sz="1200" b="0" i="0" dirty="0">
                <a:latin typeface="Tahoma"/>
                <a:ea typeface="Tahoma"/>
                <a:cs typeface="Tahoma"/>
                <a:sym typeface="Tahoma"/>
              </a:rPr>
              <a:t>Casual Users don’t have years of gaming experience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Tahoma"/>
              <a:buChar char="•"/>
            </a:pPr>
            <a:r>
              <a:rPr lang="en-US" sz="1200" b="0" i="0" dirty="0">
                <a:latin typeface="Tahoma"/>
                <a:ea typeface="Tahoma"/>
                <a:cs typeface="Tahoma"/>
                <a:sym typeface="Tahoma"/>
              </a:rPr>
              <a:t>Casual Users don’t have the dexterity of gamers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Tahoma"/>
              <a:buChar char="•"/>
            </a:pPr>
            <a:r>
              <a:rPr lang="en-US" sz="1200" b="0" i="0" dirty="0">
                <a:latin typeface="Tahoma"/>
                <a:ea typeface="Tahoma"/>
                <a:cs typeface="Tahoma"/>
                <a:sym typeface="Tahoma"/>
              </a:rPr>
              <a:t>Casual Users play on their phone to pass time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Tahoma"/>
              <a:buChar char="•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So everyone can play the game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Tahoma"/>
              <a:buChar char="•"/>
            </a:pPr>
            <a:r>
              <a:rPr lang="en-US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Supports all kinds of users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Tahoma"/>
              <a:buChar char="•"/>
            </a:pPr>
            <a:r>
              <a:rPr lang="en-US" sz="1200" b="0" i="0" dirty="0">
                <a:latin typeface="Tahoma"/>
                <a:ea typeface="Tahoma"/>
                <a:cs typeface="Tahoma"/>
                <a:sym typeface="Tahoma"/>
              </a:rPr>
              <a:t>Easy to control and understand but difficult to master! </a:t>
            </a:r>
            <a:endParaRPr lang="en-US" sz="120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endParaRPr lang="en-GB" dirty="0"/>
          </a:p>
          <a:p>
            <a:r>
              <a:rPr lang="en-GB" dirty="0"/>
              <a:t>Why multiplayer?</a:t>
            </a:r>
          </a:p>
          <a:p>
            <a:pPr marL="0" marR="0" lvl="0" indent="-97155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30"/>
              <a:buFont typeface="Arial"/>
              <a:buNone/>
            </a:pPr>
            <a:r>
              <a:rPr lang="en-GB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 </a:t>
            </a:r>
            <a:r>
              <a:rPr lang="en-GB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competitive </a:t>
            </a:r>
            <a:r>
              <a:rPr lang="en-GB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nature of the game makes it easy </a:t>
            </a:r>
            <a:r>
              <a:rPr lang="en-GB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for users to commit to it giving your game a higher retention than single player games.</a:t>
            </a:r>
          </a:p>
          <a:p>
            <a:pPr marL="0" marR="0" lvl="0" indent="-97155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30"/>
              <a:buFont typeface="Arial"/>
              <a:buNone/>
            </a:pPr>
            <a:endParaRPr lang="en-GB" sz="12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-97155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30"/>
              <a:buFont typeface="Arial"/>
              <a:buNone/>
            </a:pPr>
            <a:r>
              <a:rPr lang="en-GB" sz="12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It creates a feeling of urgency as both players progress through gameplay and approach the “finish line”.  </a:t>
            </a:r>
          </a:p>
          <a:p>
            <a:pPr marL="0" marR="0" lvl="0" indent="-97155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30"/>
              <a:buFont typeface="Arial"/>
              <a:buNone/>
            </a:pPr>
            <a:endParaRPr lang="en-GB" sz="1200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-97155" algn="just" rtl="0">
              <a:spcBef>
                <a:spcPts val="360"/>
              </a:spcBef>
              <a:buClr>
                <a:schemeClr val="accent1"/>
              </a:buClr>
              <a:buSzPts val="1530"/>
              <a:buFont typeface="Arial"/>
              <a:buNone/>
            </a:pPr>
            <a:r>
              <a:rPr lang="en-GB" sz="12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Opponents are also a strong tool in making an experience that is always fresh.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91835-90FF-41E4-AF94-16E4E0C00F0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724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91835-90FF-41E4-AF94-16E4E0C00F0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8557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91835-90FF-41E4-AF94-16E4E0C00F0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813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91835-90FF-41E4-AF94-16E4E0C00F0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5025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91835-90FF-41E4-AF94-16E4E0C00F0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810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91835-90FF-41E4-AF94-16E4E0C00F0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958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Improve the prototype based on player feedback</a:t>
            </a:r>
          </a:p>
          <a:p>
            <a:r>
              <a:rPr lang="en-GB" dirty="0"/>
              <a:t>Finish the art for the game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91835-90FF-41E4-AF94-16E4E0C00F0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832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91835-90FF-41E4-AF94-16E4E0C00F0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858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00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4897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271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546327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159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864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011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8428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6655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185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5973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5743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955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511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75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241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0503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9B79F2D-3A05-4848-97F8-7B346024FD0C}" type="datetimeFigureOut">
              <a:rPr lang="en-GB" smtClean="0"/>
              <a:t>06/03/2018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32638-D2FC-4F7A-8C92-A7498C7AA3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454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97" r:id="rId14"/>
    <p:sldLayoutId id="2147483798" r:id="rId15"/>
    <p:sldLayoutId id="2147483799" r:id="rId16"/>
    <p:sldLayoutId id="214748380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yce-o.blogspot.com/2012/08/5-questions-before-designing-brochure.html" TargetMode="Externa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6FB2B2-CE21-407F-B22E-302DADC2C3D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6AC6C3-786E-4764-AF53-09A35C48A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GB" sz="8000" dirty="0"/>
              <a:t>Group 14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7C5E51-DE72-4474-9F90-E096A82245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4777380"/>
            <a:ext cx="10260990" cy="1209763"/>
          </a:xfrm>
        </p:spPr>
        <p:txBody>
          <a:bodyPr>
            <a:normAutofit/>
          </a:bodyPr>
          <a:lstStyle/>
          <a:p>
            <a:pPr lvl="0" algn="ctr"/>
            <a:r>
              <a:rPr lang="en-GB" sz="2400">
                <a:solidFill>
                  <a:schemeClr val="bg2"/>
                </a:solidFill>
              </a:rPr>
              <a:t>Level 4/5 Group 14: Ethan Ward, Mircea Lazar, Petrut Vasile, Toby White</a:t>
            </a:r>
          </a:p>
          <a:p>
            <a:pPr algn="ctr"/>
            <a:endParaRPr lang="en-GB" sz="24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292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1F416-5594-4C07-ADDF-FE02BFFE7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/>
          <a:lstStyle/>
          <a:p>
            <a:pPr algn="ctr"/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207036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F9E9F-BD9C-40B1-9490-41C21A783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the game fits the 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CE0E4-12ED-4056-BB4E-B3485D3E5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000" dirty="0"/>
              <a:t>2D</a:t>
            </a:r>
          </a:p>
          <a:p>
            <a:r>
              <a:rPr lang="en-GB" sz="3000" dirty="0"/>
              <a:t>Controlled by simple tap</a:t>
            </a:r>
          </a:p>
          <a:p>
            <a:r>
              <a:rPr lang="en-GB" sz="3000" dirty="0"/>
              <a:t>Each player has a turn within one round</a:t>
            </a:r>
          </a:p>
          <a:p>
            <a:r>
              <a:rPr lang="en-GB" sz="3000" dirty="0"/>
              <a:t>Played on a mobile phone</a:t>
            </a:r>
          </a:p>
          <a:p>
            <a:r>
              <a:rPr lang="en-GB" sz="3000" dirty="0"/>
              <a:t>Symmetrical</a:t>
            </a:r>
          </a:p>
          <a:p>
            <a:r>
              <a:rPr lang="en-GB" sz="3000" dirty="0"/>
              <a:t>Simple and intuitive to play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32EE29-F110-4E89-92B3-FCDFBAEA9BB0}"/>
              </a:ext>
            </a:extLst>
          </p:cNvPr>
          <p:cNvSpPr txBox="1"/>
          <p:nvPr/>
        </p:nvSpPr>
        <p:spPr>
          <a:xfrm>
            <a:off x="10610850" y="452718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225047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1023077E-A82C-43DC-9F5D-AC2B31ED6E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1916" y="3427965"/>
            <a:ext cx="5451627" cy="144468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486346-C40E-4C1F-B1A9-12597FACB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GB" dirty="0"/>
              <a:t>Target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15C41-FF5C-4B11-AD41-549AB474B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/>
          </a:bodyPr>
          <a:lstStyle/>
          <a:p>
            <a:r>
              <a:rPr lang="en-GB" sz="3000" dirty="0"/>
              <a:t>Core audience</a:t>
            </a:r>
          </a:p>
          <a:p>
            <a:pPr lvl="1"/>
            <a:r>
              <a:rPr lang="en-GB" sz="3000" dirty="0"/>
              <a:t>Ages between 11-25</a:t>
            </a:r>
          </a:p>
          <a:p>
            <a:pPr lvl="1"/>
            <a:r>
              <a:rPr lang="en-GB" sz="3000" dirty="0"/>
              <a:t>Male</a:t>
            </a:r>
          </a:p>
          <a:p>
            <a:pPr lvl="1"/>
            <a:r>
              <a:rPr lang="en-GB" sz="3000" dirty="0"/>
              <a:t>casual gamers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6531AE-598C-44AE-B6E8-136B853BC0DB}"/>
              </a:ext>
            </a:extLst>
          </p:cNvPr>
          <p:cNvSpPr txBox="1"/>
          <p:nvPr/>
        </p:nvSpPr>
        <p:spPr>
          <a:xfrm>
            <a:off x="10610850" y="452718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2382564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0E62F-782F-4ACF-883E-C01DCFC56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the games challenges?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716B1-6E25-4E8D-9760-7F764FFC2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77B54-0290-4018-9D3E-40407F07D633}"/>
              </a:ext>
            </a:extLst>
          </p:cNvPr>
          <p:cNvSpPr txBox="1"/>
          <p:nvPr/>
        </p:nvSpPr>
        <p:spPr>
          <a:xfrm>
            <a:off x="10610850" y="452718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743628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A943-83D0-4753-AA1C-4A6833FF9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player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3382E-A521-4D39-8DD5-E2DC47E4F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000" dirty="0"/>
              <a:t>We want both of the players to experience a sense of hard fun</a:t>
            </a:r>
          </a:p>
          <a:p>
            <a:pPr lvl="1"/>
            <a:r>
              <a:rPr lang="en-GB" sz="3000" dirty="0" err="1"/>
              <a:t>Fiero</a:t>
            </a:r>
            <a:r>
              <a:rPr lang="en-GB" sz="3000" dirty="0"/>
              <a:t>, strategy and obstacles</a:t>
            </a:r>
          </a:p>
          <a:p>
            <a:r>
              <a:rPr lang="en-GB" sz="3000" dirty="0"/>
              <a:t>A sense of people fun</a:t>
            </a:r>
          </a:p>
          <a:p>
            <a:pPr lvl="1"/>
            <a:r>
              <a:rPr lang="en-GB" sz="3000" dirty="0"/>
              <a:t>Amusement and player interaction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FE9877-5324-4066-8155-BB7140AE1EB4}"/>
              </a:ext>
            </a:extLst>
          </p:cNvPr>
          <p:cNvSpPr txBox="1"/>
          <p:nvPr/>
        </p:nvSpPr>
        <p:spPr>
          <a:xfrm>
            <a:off x="10610850" y="452718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822042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51B4-F8AB-4319-8469-886E38918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does the player do (Prototype)?</a:t>
            </a:r>
          </a:p>
        </p:txBody>
      </p:sp>
      <p:pic>
        <p:nvPicPr>
          <p:cNvPr id="5" name="Prototype 1">
            <a:hlinkClick r:id="" action="ppaction://media"/>
            <a:extLst>
              <a:ext uri="{FF2B5EF4-FFF2-40B4-BE49-F238E27FC236}">
                <a16:creationId xmlns:a16="http://schemas.microsoft.com/office/drawing/2014/main" id="{9E80FA43-B74C-4D3D-B9F2-88E468975CC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46263" y="2052638"/>
            <a:ext cx="7459662" cy="419576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89ADB2-DB96-4FDA-909F-906186794C7E}"/>
              </a:ext>
            </a:extLst>
          </p:cNvPr>
          <p:cNvSpPr txBox="1"/>
          <p:nvPr/>
        </p:nvSpPr>
        <p:spPr>
          <a:xfrm>
            <a:off x="10610850" y="452718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23417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2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D9CEF-C4EB-4584-B49F-A02E873D6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Mechanics: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A7050-10F3-4ED1-991E-B2AA17989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E057A5-D628-4E7B-B7C3-E0DBA1EC1350}"/>
              </a:ext>
            </a:extLst>
          </p:cNvPr>
          <p:cNvSpPr txBox="1"/>
          <p:nvPr/>
        </p:nvSpPr>
        <p:spPr>
          <a:xfrm>
            <a:off x="10610850" y="452718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345086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2D705-D5C3-4C74-A24E-2CAFC9876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Art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176211-7AF7-4E92-98D8-E07500765066}"/>
              </a:ext>
            </a:extLst>
          </p:cNvPr>
          <p:cNvSpPr txBox="1"/>
          <p:nvPr/>
        </p:nvSpPr>
        <p:spPr>
          <a:xfrm>
            <a:off x="10610850" y="138393"/>
            <a:ext cx="342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M&amp;T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9A2E09-E6D8-49E6-A87E-B83E430E9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0202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9554-1741-4629-B62D-1C02996D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following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0EE24-1240-4B7B-8D92-EA4B79F1A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000" dirty="0"/>
              <a:t>Improve the prototype based on player feedback</a:t>
            </a:r>
          </a:p>
          <a:p>
            <a:r>
              <a:rPr lang="en-GB" sz="3000" dirty="0"/>
              <a:t>Refine game mechanics</a:t>
            </a:r>
          </a:p>
          <a:p>
            <a:r>
              <a:rPr lang="en-GB" sz="3000"/>
              <a:t>Finalize </a:t>
            </a:r>
            <a:r>
              <a:rPr lang="en-GB" sz="3000" dirty="0"/>
              <a:t>the art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0B2F8C-C1FD-4B10-9A2A-8DE613366DEC}"/>
              </a:ext>
            </a:extLst>
          </p:cNvPr>
          <p:cNvSpPr txBox="1"/>
          <p:nvPr/>
        </p:nvSpPr>
        <p:spPr>
          <a:xfrm>
            <a:off x="10610850" y="452718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8552459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358</TotalTime>
  <Words>309</Words>
  <Application>Microsoft Office PowerPoint</Application>
  <PresentationFormat>Widescreen</PresentationFormat>
  <Paragraphs>76</Paragraphs>
  <Slides>10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Tahoma</vt:lpstr>
      <vt:lpstr>Wingdings 3</vt:lpstr>
      <vt:lpstr>Ion</vt:lpstr>
      <vt:lpstr>Group 14</vt:lpstr>
      <vt:lpstr>How the game fits the brief</vt:lpstr>
      <vt:lpstr>Target audience</vt:lpstr>
      <vt:lpstr>What are the games challenges?</vt:lpstr>
      <vt:lpstr>The player experience</vt:lpstr>
      <vt:lpstr>What does the player do (Prototype)?</vt:lpstr>
      <vt:lpstr>Mechanics: </vt:lpstr>
      <vt:lpstr>Concept Art</vt:lpstr>
      <vt:lpstr>The following week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Ethan Ward</dc:creator>
  <cp:lastModifiedBy>Ethan Ward</cp:lastModifiedBy>
  <cp:revision>41</cp:revision>
  <dcterms:created xsi:type="dcterms:W3CDTF">2018-01-31T15:28:28Z</dcterms:created>
  <dcterms:modified xsi:type="dcterms:W3CDTF">2018-03-06T23:38:24Z</dcterms:modified>
</cp:coreProperties>
</file>

<file path=docProps/thumbnail.jpeg>
</file>